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25"/>
  </p:notesMasterIdLst>
  <p:sldIdLst>
    <p:sldId id="306" r:id="rId2"/>
    <p:sldId id="276" r:id="rId3"/>
    <p:sldId id="277" r:id="rId4"/>
    <p:sldId id="278" r:id="rId5"/>
    <p:sldId id="279" r:id="rId6"/>
    <p:sldId id="280" r:id="rId7"/>
    <p:sldId id="281" r:id="rId8"/>
    <p:sldId id="282" r:id="rId9"/>
    <p:sldId id="284" r:id="rId10"/>
    <p:sldId id="283" r:id="rId11"/>
    <p:sldId id="285" r:id="rId12"/>
    <p:sldId id="286" r:id="rId13"/>
    <p:sldId id="287" r:id="rId14"/>
    <p:sldId id="288" r:id="rId15"/>
    <p:sldId id="289" r:id="rId16"/>
    <p:sldId id="290" r:id="rId17"/>
    <p:sldId id="291" r:id="rId18"/>
    <p:sldId id="292" r:id="rId19"/>
    <p:sldId id="293" r:id="rId20"/>
    <p:sldId id="294" r:id="rId21"/>
    <p:sldId id="295" r:id="rId22"/>
    <p:sldId id="296" r:id="rId23"/>
    <p:sldId id="297" r:id="rId24"/>
  </p:sldIdLst>
  <p:sldSz cx="9144000" cy="6858000" type="screen4x3"/>
  <p:notesSz cx="7099300" cy="10234613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3704" autoAdjust="0"/>
    <p:restoredTop sz="94660"/>
  </p:normalViewPr>
  <p:slideViewPr>
    <p:cSldViewPr>
      <p:cViewPr>
        <p:scale>
          <a:sx n="76" d="100"/>
          <a:sy n="76" d="100"/>
        </p:scale>
        <p:origin x="1146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4022937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1"/>
          <a:lstStyle>
            <a:lvl1pPr algn="r">
              <a:defRPr sz="13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64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1"/>
          <a:lstStyle>
            <a:lvl1pPr algn="l">
              <a:defRPr sz="1300"/>
            </a:lvl1pPr>
          </a:lstStyle>
          <a:p>
            <a:fld id="{17D27D79-B566-49E7-B6D9-C7D0D841A801}" type="datetimeFigureOut">
              <a:rPr lang="fa-IR" smtClean="0"/>
              <a:pPr/>
              <a:t>14/06/1443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4022937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1" anchor="b"/>
          <a:lstStyle>
            <a:lvl1pPr algn="r">
              <a:defRPr sz="13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64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1" anchor="b"/>
          <a:lstStyle>
            <a:lvl1pPr algn="l">
              <a:defRPr sz="1300"/>
            </a:lvl1pPr>
          </a:lstStyle>
          <a:p>
            <a:fld id="{80ECA25E-6839-470A-9546-8256B02A7987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912872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CA25E-6839-470A-9546-8256B02A7987}" type="slidenum">
              <a:rPr lang="fa-IR" smtClean="0"/>
              <a:pPr/>
              <a:t>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489824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CA25E-6839-470A-9546-8256B02A7987}" type="slidenum">
              <a:rPr lang="fa-IR" smtClean="0"/>
              <a:pPr/>
              <a:t>11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269141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CA25E-6839-470A-9546-8256B02A7987}" type="slidenum">
              <a:rPr lang="fa-IR" smtClean="0"/>
              <a:pPr/>
              <a:t>12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650006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CA25E-6839-470A-9546-8256B02A7987}" type="slidenum">
              <a:rPr lang="fa-IR" smtClean="0"/>
              <a:pPr/>
              <a:t>13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159429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CA25E-6839-470A-9546-8256B02A7987}" type="slidenum">
              <a:rPr lang="fa-IR" smtClean="0"/>
              <a:pPr/>
              <a:t>14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817795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CA25E-6839-470A-9546-8256B02A7987}" type="slidenum">
              <a:rPr lang="fa-IR" smtClean="0"/>
              <a:pPr/>
              <a:t>15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593953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CA25E-6839-470A-9546-8256B02A7987}" type="slidenum">
              <a:rPr lang="fa-IR" smtClean="0"/>
              <a:pPr/>
              <a:t>16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421162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CA25E-6839-470A-9546-8256B02A7987}" type="slidenum">
              <a:rPr lang="fa-IR" smtClean="0"/>
              <a:pPr/>
              <a:t>17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597874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CA25E-6839-470A-9546-8256B02A7987}" type="slidenum">
              <a:rPr lang="fa-IR" smtClean="0"/>
              <a:pPr/>
              <a:t>18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808556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CA25E-6839-470A-9546-8256B02A7987}" type="slidenum">
              <a:rPr lang="fa-IR" smtClean="0"/>
              <a:pPr/>
              <a:t>19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466302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CA25E-6839-470A-9546-8256B02A7987}" type="slidenum">
              <a:rPr lang="fa-IR" smtClean="0"/>
              <a:pPr/>
              <a:t>20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049645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CA25E-6839-470A-9546-8256B02A7987}" type="slidenum">
              <a:rPr lang="fa-IR" smtClean="0"/>
              <a:pPr/>
              <a:t>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22107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CA25E-6839-470A-9546-8256B02A7987}" type="slidenum">
              <a:rPr lang="fa-IR" smtClean="0"/>
              <a:pPr/>
              <a:t>21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2050565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CA25E-6839-470A-9546-8256B02A7987}" type="slidenum">
              <a:rPr lang="fa-IR" smtClean="0"/>
              <a:pPr/>
              <a:t>22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462122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CA25E-6839-470A-9546-8256B02A7987}" type="slidenum">
              <a:rPr lang="fa-IR" smtClean="0"/>
              <a:pPr/>
              <a:t>23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529635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CA25E-6839-470A-9546-8256B02A7987}" type="slidenum">
              <a:rPr lang="fa-IR" smtClean="0"/>
              <a:pPr/>
              <a:t>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292224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CA25E-6839-470A-9546-8256B02A7987}" type="slidenum">
              <a:rPr lang="fa-IR" smtClean="0"/>
              <a:pPr/>
              <a:t>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67641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CA25E-6839-470A-9546-8256B02A7987}" type="slidenum">
              <a:rPr lang="fa-IR" smtClean="0"/>
              <a:pPr/>
              <a:t>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503042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CA25E-6839-470A-9546-8256B02A7987}" type="slidenum">
              <a:rPr lang="fa-IR" smtClean="0"/>
              <a:pPr/>
              <a:t>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839820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CA25E-6839-470A-9546-8256B02A7987}" type="slidenum">
              <a:rPr lang="fa-IR" smtClean="0"/>
              <a:pPr/>
              <a:t>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025029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CA25E-6839-470A-9546-8256B02A7987}" type="slidenum">
              <a:rPr lang="fa-IR" smtClean="0"/>
              <a:pPr/>
              <a:t>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86005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CA25E-6839-470A-9546-8256B02A7987}" type="slidenum">
              <a:rPr lang="fa-IR" smtClean="0"/>
              <a:pPr/>
              <a:t>10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920102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92D84-098A-457B-8CB4-D9BF12005555}" type="datetimeFigureOut">
              <a:rPr lang="fa-IR" smtClean="0"/>
              <a:pPr/>
              <a:t>14/06/1443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DECDF-FAFE-404F-97B6-E2D9BEA93FC2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92D84-098A-457B-8CB4-D9BF12005555}" type="datetimeFigureOut">
              <a:rPr lang="fa-IR" smtClean="0"/>
              <a:pPr/>
              <a:t>14/06/1443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DECDF-FAFE-404F-97B6-E2D9BEA93FC2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92D84-098A-457B-8CB4-D9BF12005555}" type="datetimeFigureOut">
              <a:rPr lang="fa-IR" smtClean="0"/>
              <a:pPr/>
              <a:t>14/06/1443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DECDF-FAFE-404F-97B6-E2D9BEA93FC2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92D84-098A-457B-8CB4-D9BF12005555}" type="datetimeFigureOut">
              <a:rPr lang="fa-IR" smtClean="0"/>
              <a:pPr/>
              <a:t>14/06/1443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DECDF-FAFE-404F-97B6-E2D9BEA93FC2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92D84-098A-457B-8CB4-D9BF12005555}" type="datetimeFigureOut">
              <a:rPr lang="fa-IR" smtClean="0"/>
              <a:pPr/>
              <a:t>14/06/1443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DECDF-FAFE-404F-97B6-E2D9BEA93FC2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92D84-098A-457B-8CB4-D9BF12005555}" type="datetimeFigureOut">
              <a:rPr lang="fa-IR" smtClean="0"/>
              <a:pPr/>
              <a:t>14/06/1443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DECDF-FAFE-404F-97B6-E2D9BEA93FC2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92D84-098A-457B-8CB4-D9BF12005555}" type="datetimeFigureOut">
              <a:rPr lang="fa-IR" smtClean="0"/>
              <a:pPr/>
              <a:t>14/06/1443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DECDF-FAFE-404F-97B6-E2D9BEA93FC2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92D84-098A-457B-8CB4-D9BF12005555}" type="datetimeFigureOut">
              <a:rPr lang="fa-IR" smtClean="0"/>
              <a:pPr/>
              <a:t>14/06/1443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DECDF-FAFE-404F-97B6-E2D9BEA93FC2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92D84-098A-457B-8CB4-D9BF12005555}" type="datetimeFigureOut">
              <a:rPr lang="fa-IR" smtClean="0"/>
              <a:pPr/>
              <a:t>14/06/1443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DECDF-FAFE-404F-97B6-E2D9BEA93FC2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92D84-098A-457B-8CB4-D9BF12005555}" type="datetimeFigureOut">
              <a:rPr lang="fa-IR" smtClean="0"/>
              <a:pPr/>
              <a:t>14/06/1443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DECDF-FAFE-404F-97B6-E2D9BEA93FC2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92D84-098A-457B-8CB4-D9BF12005555}" type="datetimeFigureOut">
              <a:rPr lang="fa-IR" smtClean="0"/>
              <a:pPr/>
              <a:t>14/06/1443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DECDF-FAFE-404F-97B6-E2D9BEA93FC2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F92D84-098A-457B-8CB4-D9BF12005555}" type="datetimeFigureOut">
              <a:rPr lang="fa-IR" smtClean="0"/>
              <a:pPr/>
              <a:t>14/06/1443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FDECDF-FAFE-404F-97B6-E2D9BEA93FC2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a-IR" b="1" dirty="0"/>
              <a:t>روش­های آزمایش سیستم­های محیط فیزیکی هواپیما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" y="2133600"/>
            <a:ext cx="908685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7782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1"/>
            <a:ext cx="8965681" cy="6429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7577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66713"/>
            <a:ext cx="9025003" cy="5634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7475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428604"/>
            <a:ext cx="8858280" cy="3867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0"/>
            <a:ext cx="9001156" cy="2033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0958" y="2000240"/>
            <a:ext cx="8863042" cy="4404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6" y="680185"/>
            <a:ext cx="9001156" cy="4370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7168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571480"/>
            <a:ext cx="8715404" cy="2398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3214686"/>
            <a:ext cx="8783699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7065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500042"/>
            <a:ext cx="8715404" cy="392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6963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72339"/>
            <a:ext cx="8215338" cy="529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5583098"/>
            <a:ext cx="8715404" cy="1014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6860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528" y="404664"/>
            <a:ext cx="8621924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7" y="214290"/>
            <a:ext cx="8643966" cy="3095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3500438"/>
            <a:ext cx="8858279" cy="1861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001156" cy="2419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4312" y="2544831"/>
            <a:ext cx="8869688" cy="4313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6656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536" y="404664"/>
            <a:ext cx="8572528" cy="5451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6553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85728"/>
            <a:ext cx="8829323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" y="4000504"/>
            <a:ext cx="8072494" cy="2856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6451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357166"/>
            <a:ext cx="8822475" cy="5005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6348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85728"/>
            <a:ext cx="8786842" cy="3189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429000"/>
            <a:ext cx="8763029" cy="2339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8396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88640"/>
            <a:ext cx="8852694" cy="6324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8294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71480"/>
            <a:ext cx="8949883" cy="4953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8192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32656"/>
            <a:ext cx="8730689" cy="6219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8089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85763"/>
            <a:ext cx="9091865" cy="5757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42852"/>
            <a:ext cx="8715404" cy="2530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2571744"/>
            <a:ext cx="244792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987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86512" y="3143248"/>
            <a:ext cx="23622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9876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43636" y="3643314"/>
            <a:ext cx="2505075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9877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86446" y="4214818"/>
            <a:ext cx="2790825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9878" name="Picture 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357950" y="4786322"/>
            <a:ext cx="215265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7884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42852"/>
            <a:ext cx="7786742" cy="321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3355564"/>
            <a:ext cx="7929618" cy="3232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7680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428604"/>
            <a:ext cx="8848194" cy="4267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28</Words>
  <Application>Microsoft Office PowerPoint</Application>
  <PresentationFormat>On-screen Show (4:3)</PresentationFormat>
  <Paragraphs>23</Paragraphs>
  <Slides>23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Arial</vt:lpstr>
      <vt:lpstr>Calibri</vt:lpstr>
      <vt:lpstr>Times New Roman</vt:lpstr>
      <vt:lpstr>Office Theme</vt:lpstr>
      <vt:lpstr>روش­های آزمایش سیستم­های محیط فیزیکی هواپیما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Hamid Zarei</cp:lastModifiedBy>
  <cp:revision>19</cp:revision>
  <dcterms:created xsi:type="dcterms:W3CDTF">2013-11-15T15:17:45Z</dcterms:created>
  <dcterms:modified xsi:type="dcterms:W3CDTF">2022-01-17T17:09:44Z</dcterms:modified>
</cp:coreProperties>
</file>