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2">
  <p:sldMasterIdLst>
    <p:sldMasterId id="2147483648" r:id="rId1"/>
  </p:sldMasterIdLst>
  <p:sldIdLst>
    <p:sldId id="256" r:id="rId2"/>
    <p:sldId id="277" r:id="rId3"/>
    <p:sldId id="257" r:id="rId4"/>
    <p:sldId id="258" r:id="rId5"/>
    <p:sldId id="27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1845" autoAdjust="0"/>
  </p:normalViewPr>
  <p:slideViewPr>
    <p:cSldViewPr>
      <p:cViewPr varScale="1">
        <p:scale>
          <a:sx n="68" d="100"/>
          <a:sy n="68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1E46A-72A2-432A-8E91-3601E77F1B26}" type="datetimeFigureOut">
              <a:rPr lang="fa-IR" smtClean="0"/>
              <a:pPr/>
              <a:t>08/05/1441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B069A-FB28-47D1-95CE-2CD4159009F7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6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8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9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10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11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12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fa-IR" b="1" dirty="0" smtClean="0">
                <a:cs typeface="Nazanin" pitchFamily="2" charset="-78"/>
              </a:rPr>
              <a:t>آزماش­های ضربه برای ضربه­گير و ارابه فرود هواپيما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36156" y="428604"/>
          <a:ext cx="8326808" cy="35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4" imgW="5777132" imgH="2477484" progId="Word.Document.12">
                  <p:embed/>
                </p:oleObj>
              </mc:Choice>
              <mc:Fallback>
                <p:oleObj name="Document" r:id="rId4" imgW="5777132" imgH="24774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156" y="428604"/>
                        <a:ext cx="8326808" cy="357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787400" y="4102100"/>
          <a:ext cx="7772400" cy="273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cument" r:id="rId7" imgW="5796269" imgH="2035681" progId="Word.Document.12">
                  <p:embed/>
                </p:oleObj>
              </mc:Choice>
              <mc:Fallback>
                <p:oleObj name="Document" r:id="rId7" imgW="5796269" imgH="203568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" y="4102100"/>
                        <a:ext cx="7772400" cy="273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3656"/>
            <a:ext cx="8143900" cy="660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68" y="0"/>
            <a:ext cx="8774532" cy="613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486672" cy="681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431800"/>
          <a:ext cx="8089900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Document" r:id="rId4" imgW="5796269" imgH="2035681" progId="Word.Document.12">
                  <p:embed/>
                </p:oleObj>
              </mc:Choice>
              <mc:Fallback>
                <p:oleObj name="Document" r:id="rId4" imgW="5796269" imgH="20356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431800"/>
                        <a:ext cx="8089900" cy="284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467621" cy="653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76213"/>
            <a:ext cx="852487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66929"/>
            <a:ext cx="6372241" cy="6491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79400" y="431800"/>
          <a:ext cx="82550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Document" r:id="rId4" imgW="6157340" imgH="1715320" progId="Word.Document.12">
                  <p:embed/>
                </p:oleObj>
              </mc:Choice>
              <mc:Fallback>
                <p:oleObj name="Document" r:id="rId4" imgW="6157340" imgH="171532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" y="431800"/>
                        <a:ext cx="825500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330617"/>
            <a:ext cx="7643866" cy="452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3" y="185739"/>
            <a:ext cx="7319985" cy="588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848276"/>
            <a:ext cx="7143800" cy="100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42976" y="214290"/>
          <a:ext cx="7670579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4" imgW="5796269" imgH="2962170" progId="Word.Document.12">
                  <p:embed/>
                </p:oleObj>
              </mc:Choice>
              <mc:Fallback>
                <p:oleObj name="Document" r:id="rId4" imgW="5796269" imgH="296217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214290"/>
                        <a:ext cx="7670579" cy="3929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928662" y="3786190"/>
          <a:ext cx="7915275" cy="278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7" imgW="5815406" imgH="2037123" progId="Word.Document.12">
                  <p:embed/>
                </p:oleObj>
              </mc:Choice>
              <mc:Fallback>
                <p:oleObj name="Document" r:id="rId7" imgW="5815406" imgH="203712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3786190"/>
                        <a:ext cx="7915275" cy="2786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1357290" y="357165"/>
          <a:ext cx="7134235" cy="635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Document" r:id="rId4" imgW="5796269" imgH="5589925" progId="Word.Document.12">
                  <p:embed/>
                </p:oleObj>
              </mc:Choice>
              <mc:Fallback>
                <p:oleObj name="Document" r:id="rId4" imgW="5796269" imgH="5589925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357165"/>
                        <a:ext cx="7134235" cy="63539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500298" y="0"/>
          <a:ext cx="5776913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Document" r:id="rId4" imgW="5796269" imgH="6740919" progId="Word.Document.12">
                  <p:embed/>
                </p:oleObj>
              </mc:Choice>
              <mc:Fallback>
                <p:oleObj name="Document" r:id="rId4" imgW="5796269" imgH="67409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0"/>
                        <a:ext cx="5776913" cy="673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96900" y="2895600"/>
          <a:ext cx="7848600" cy="370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Document" r:id="rId4" imgW="5790492" imgH="2729016" progId="Word.Document.12">
                  <p:embed/>
                </p:oleObj>
              </mc:Choice>
              <mc:Fallback>
                <p:oleObj name="Document" r:id="rId4" imgW="5790492" imgH="2729016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" y="2895600"/>
                        <a:ext cx="7848600" cy="370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714348" y="571480"/>
            <a:ext cx="7540146" cy="86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برآی بال:</a:t>
            </a:r>
          </a:p>
          <a:p>
            <a:pPr marL="0" marR="0" lvl="0" indent="358775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8775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میزان برآی مورد نیاز ناشی از بال باید توسط ابزاری مناسب جبران شود</a:t>
            </a:r>
            <a:r>
              <a:rPr kumimoji="0" lang="fa-I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.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350 Landing gear Test Filto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1187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-18 Drop Test (Slow Motion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1938" y="1600200"/>
            <a:ext cx="6080125" cy="4525963"/>
          </a:xfrm>
        </p:spPr>
      </p:pic>
    </p:spTree>
    <p:extLst>
      <p:ext uri="{BB962C8B-B14F-4D97-AF65-F5344CB8AC3E}">
        <p14:creationId xmlns:p14="http://schemas.microsoft.com/office/powerpoint/2010/main" val="293675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anding Gear Drop Test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9839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anding gear drop tes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75203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anding gea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40871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44500" y="355600"/>
          <a:ext cx="8470900" cy="49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5796269" imgH="3370460" progId="Word.Document.12">
                  <p:embed/>
                </p:oleObj>
              </mc:Choice>
              <mc:Fallback>
                <p:oleObj name="Document" r:id="rId4" imgW="5796269" imgH="337046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355600"/>
                        <a:ext cx="8470900" cy="492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75552" y="285728"/>
          <a:ext cx="8058850" cy="221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4" imgW="5796269" imgH="1589193" progId="Word.Document.12">
                  <p:embed/>
                </p:oleObj>
              </mc:Choice>
              <mc:Fallback>
                <p:oleObj name="Document" r:id="rId4" imgW="5796269" imgH="15891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552" y="285728"/>
                        <a:ext cx="8058850" cy="22145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>
            <a:spLocks noGrp="1"/>
          </p:cNvSpPr>
          <p:nvPr/>
        </p:nvSpPr>
        <p:spPr>
          <a:xfrm>
            <a:off x="357158" y="2571744"/>
            <a:ext cx="8443914" cy="34290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dirty="0"/>
              <a:t>سرعت حدی </a:t>
            </a:r>
            <a:r>
              <a:rPr lang="en-US" dirty="0"/>
              <a:t>(V</a:t>
            </a:r>
            <a:r>
              <a:rPr lang="en-US" baseline="-25000" dirty="0"/>
              <a:t>L</a:t>
            </a:r>
            <a:r>
              <a:rPr lang="en-US" dirty="0"/>
              <a:t>)</a:t>
            </a:r>
          </a:p>
          <a:p>
            <a:pPr algn="just" rtl="1"/>
            <a:r>
              <a:rPr lang="fa-IR" dirty="0"/>
              <a:t>حداکثر سرعت قابل دسترس برای </a:t>
            </a:r>
            <a:r>
              <a:rPr lang="fa-IR" dirty="0" smtClean="0"/>
              <a:t>پیکربندی</a:t>
            </a:r>
            <a:r>
              <a:rPr lang="en-US" dirty="0" smtClean="0"/>
              <a:t> </a:t>
            </a:r>
            <a:r>
              <a:rPr lang="fa-IR" dirty="0" smtClean="0"/>
              <a:t>پایه­ای </a:t>
            </a:r>
            <a:r>
              <a:rPr lang="fa-IR" dirty="0"/>
              <a:t>و پیکربندی با بیشترین پسآ،که مقدار آن متناسب است با نوع عملیات هواپیما و موارد ذیل در آن مؤثر است: </a:t>
            </a:r>
            <a:endParaRPr lang="en-US" dirty="0"/>
          </a:p>
          <a:p>
            <a:pPr algn="just" rtl="1"/>
            <a:r>
              <a:rPr lang="fa-IR" dirty="0"/>
              <a:t>شیرجه در زاویه­های شیب­دار تند و کم­عمق، مقدار </a:t>
            </a:r>
            <a:r>
              <a:rPr lang="fa-IR" dirty="0" smtClean="0"/>
              <a:t>نیروی</a:t>
            </a:r>
            <a:r>
              <a:rPr lang="en-US" dirty="0" smtClean="0"/>
              <a:t> </a:t>
            </a:r>
            <a:r>
              <a:rPr lang="fa-IR" dirty="0" smtClean="0"/>
              <a:t>پیشرانش</a:t>
            </a:r>
            <a:r>
              <a:rPr lang="fa-IR" dirty="0"/>
              <a:t>، بکارگیری و عدم بکارگیری </a:t>
            </a:r>
            <a:r>
              <a:rPr lang="fa-IR" dirty="0" smtClean="0"/>
              <a:t>ترمزهای</a:t>
            </a:r>
            <a:r>
              <a:rPr lang="en-US" dirty="0" smtClean="0"/>
              <a:t> </a:t>
            </a:r>
            <a:r>
              <a:rPr lang="fa-IR" dirty="0" smtClean="0"/>
              <a:t>هوایی</a:t>
            </a:r>
            <a:r>
              <a:rPr lang="fa-IR" dirty="0"/>
              <a:t>، و آشفتگی­های </a:t>
            </a:r>
            <a:r>
              <a:rPr lang="fa-IR" dirty="0" smtClean="0"/>
              <a:t>غیرعمدی</a:t>
            </a:r>
            <a:r>
              <a:rPr lang="en-US" dirty="0" smtClean="0"/>
              <a:t> </a:t>
            </a:r>
            <a:r>
              <a:rPr lang="fa-IR" dirty="0" smtClean="0"/>
              <a:t>در </a:t>
            </a:r>
            <a:r>
              <a:rPr lang="fa-IR" dirty="0"/>
              <a:t>حین پرواز ناشی از تندبادها.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algn="just" rtl="1"/>
            <a:r>
              <a:rPr lang="fa-IR" b="1" dirty="0"/>
              <a:t>سرعت واماندگی</a:t>
            </a:r>
            <a:r>
              <a:rPr lang="en-US" b="1" dirty="0"/>
              <a:t>(V</a:t>
            </a:r>
            <a:r>
              <a:rPr lang="en-US" b="1" baseline="-25000" dirty="0"/>
              <a:t>S</a:t>
            </a:r>
            <a:r>
              <a:rPr lang="en-US" b="1" dirty="0" smtClean="0"/>
              <a:t>)</a:t>
            </a:r>
          </a:p>
          <a:p>
            <a:pPr algn="just" rtl="1"/>
            <a:endParaRPr lang="en-US" b="1" dirty="0"/>
          </a:p>
          <a:p>
            <a:pPr algn="just" rtl="1">
              <a:buNone/>
            </a:pPr>
            <a:r>
              <a:rPr lang="fa-IR" dirty="0"/>
              <a:t>عبارتست ازحداقل سرعت </a:t>
            </a:r>
            <a:r>
              <a:rPr lang="fa-IR" dirty="0" smtClean="0"/>
              <a:t>برای</a:t>
            </a:r>
            <a:r>
              <a:rPr lang="en-US" dirty="0" smtClean="0"/>
              <a:t> </a:t>
            </a:r>
            <a:r>
              <a:rPr lang="fa-IR" dirty="0" smtClean="0"/>
              <a:t>پرواز </a:t>
            </a:r>
            <a:r>
              <a:rPr lang="fa-IR" dirty="0"/>
              <a:t>تراز و یکنواخت در ارتفاع سطح دریا در </a:t>
            </a:r>
            <a:r>
              <a:rPr lang="fa-IR" dirty="0" smtClean="0"/>
              <a:t>پیکربندی</a:t>
            </a:r>
            <a:r>
              <a:rPr lang="en-US" dirty="0" smtClean="0"/>
              <a:t> </a:t>
            </a:r>
            <a:r>
              <a:rPr lang="fa-IR" dirty="0" smtClean="0"/>
              <a:t>پایه­ای </a:t>
            </a:r>
            <a:r>
              <a:rPr lang="fa-IR" dirty="0"/>
              <a:t>با </a:t>
            </a:r>
            <a:r>
              <a:rPr lang="fa-IR" dirty="0" smtClean="0"/>
              <a:t>نیروی</a:t>
            </a:r>
            <a:r>
              <a:rPr lang="en-US" dirty="0" smtClean="0"/>
              <a:t> </a:t>
            </a:r>
            <a:r>
              <a:rPr lang="fa-IR" dirty="0" smtClean="0"/>
              <a:t>پیشرانش </a:t>
            </a:r>
            <a:r>
              <a:rPr lang="fa-IR" dirty="0"/>
              <a:t>صفر</a:t>
            </a:r>
            <a:r>
              <a:rPr lang="fa-IR" dirty="0" smtClean="0"/>
              <a:t>.</a:t>
            </a:r>
            <a:endParaRPr lang="en-US" dirty="0" smtClean="0"/>
          </a:p>
          <a:p>
            <a:pPr algn="just" rtl="1">
              <a:buNone/>
            </a:pPr>
            <a:endParaRPr lang="en-US" dirty="0"/>
          </a:p>
          <a:p>
            <a:pPr algn="just" rtl="1"/>
            <a:r>
              <a:rPr lang="fa-IR" b="1" dirty="0" smtClean="0"/>
              <a:t>سرعت </a:t>
            </a:r>
            <a:r>
              <a:rPr lang="fa-IR" b="1" dirty="0"/>
              <a:t>واماندگی با نیروی پیشرانش </a:t>
            </a:r>
            <a:r>
              <a:rPr lang="en-US" b="1" dirty="0"/>
              <a:t>(V</a:t>
            </a:r>
            <a:r>
              <a:rPr lang="en-US" b="1" baseline="-25000" dirty="0"/>
              <a:t>SPA</a:t>
            </a:r>
            <a:r>
              <a:rPr lang="en-US" b="1" dirty="0" smtClean="0"/>
              <a:t>)</a:t>
            </a:r>
          </a:p>
          <a:p>
            <a:pPr algn="just" rtl="1"/>
            <a:endParaRPr lang="en-US" b="1" dirty="0"/>
          </a:p>
          <a:p>
            <a:pPr algn="just" rtl="1"/>
            <a:r>
              <a:rPr lang="fa-IR" dirty="0"/>
              <a:t>عبارتست ازحداقل سرعت </a:t>
            </a:r>
            <a:r>
              <a:rPr lang="fa-IR" dirty="0" smtClean="0"/>
              <a:t>برای</a:t>
            </a:r>
            <a:r>
              <a:rPr lang="en-US" dirty="0" smtClean="0"/>
              <a:t> </a:t>
            </a:r>
            <a:r>
              <a:rPr lang="fa-IR" dirty="0" smtClean="0"/>
              <a:t>پرواز </a:t>
            </a:r>
            <a:r>
              <a:rPr lang="fa-IR" dirty="0"/>
              <a:t>تراز و یکنواخت در ارتفاع سطح دریا در پیکربندی فرود با </a:t>
            </a:r>
            <a:r>
              <a:rPr lang="fa-IR" dirty="0" smtClean="0"/>
              <a:t>نیروی</a:t>
            </a:r>
            <a:r>
              <a:rPr lang="en-US" dirty="0" smtClean="0"/>
              <a:t> </a:t>
            </a:r>
            <a:r>
              <a:rPr lang="fa-IR" dirty="0" smtClean="0"/>
              <a:t>پیشرانش </a:t>
            </a:r>
            <a:r>
              <a:rPr lang="fa-IR" dirty="0"/>
              <a:t>مورد نیاز برای فراهم کردن ویژگی­های </a:t>
            </a:r>
            <a:r>
              <a:rPr lang="fa-IR" dirty="0" smtClean="0"/>
              <a:t>کافی</a:t>
            </a:r>
            <a:r>
              <a:rPr lang="en-US" dirty="0" smtClean="0"/>
              <a:t> </a:t>
            </a:r>
            <a:r>
              <a:rPr lang="fa-IR" dirty="0" smtClean="0"/>
              <a:t>پرواز </a:t>
            </a:r>
            <a:r>
              <a:rPr lang="fa-IR" dirty="0"/>
              <a:t>بدون نوسان</a:t>
            </a:r>
            <a:r>
              <a:rPr lang="fa-IR" dirty="0" smtClean="0"/>
              <a:t>.</a:t>
            </a:r>
            <a:endParaRPr lang="en-US" dirty="0" smtClean="0"/>
          </a:p>
          <a:p>
            <a:pPr algn="just" rtl="1"/>
            <a:endParaRPr lang="en-US" dirty="0"/>
          </a:p>
          <a:p>
            <a:pPr algn="just" rtl="1"/>
            <a:r>
              <a:rPr lang="fa-IR" b="1" dirty="0" smtClean="0"/>
              <a:t>سرعت </a:t>
            </a:r>
            <a:r>
              <a:rPr lang="fa-IR" b="1" dirty="0"/>
              <a:t>واماندگی </a:t>
            </a:r>
            <a:r>
              <a:rPr lang="en-US" b="1" dirty="0"/>
              <a:t>(V</a:t>
            </a:r>
            <a:r>
              <a:rPr lang="en-US" b="1" baseline="-25000" dirty="0"/>
              <a:t>SL</a:t>
            </a:r>
            <a:r>
              <a:rPr lang="en-US" b="1" dirty="0" smtClean="0"/>
              <a:t>)</a:t>
            </a:r>
          </a:p>
          <a:p>
            <a:pPr algn="just" rtl="1"/>
            <a:endParaRPr lang="en-US" b="1" dirty="0"/>
          </a:p>
          <a:p>
            <a:pPr algn="just" rtl="1"/>
            <a:r>
              <a:rPr lang="fa-IR" dirty="0"/>
              <a:t>عبارتست ازحداقل سرعت </a:t>
            </a:r>
            <a:r>
              <a:rPr lang="fa-IR" dirty="0" smtClean="0"/>
              <a:t>برای</a:t>
            </a:r>
            <a:r>
              <a:rPr lang="en-US" dirty="0" smtClean="0"/>
              <a:t> </a:t>
            </a:r>
            <a:r>
              <a:rPr lang="fa-IR" dirty="0" smtClean="0"/>
              <a:t>پرواز </a:t>
            </a:r>
            <a:r>
              <a:rPr lang="fa-IR" dirty="0"/>
              <a:t>تراز و یکنواخت در </a:t>
            </a:r>
            <a:r>
              <a:rPr lang="fa-IR" dirty="0" smtClean="0"/>
              <a:t>پیکربندی</a:t>
            </a:r>
            <a:r>
              <a:rPr lang="en-US" dirty="0" smtClean="0"/>
              <a:t> </a:t>
            </a:r>
            <a:r>
              <a:rPr lang="fa-IR" dirty="0" smtClean="0"/>
              <a:t>تقرب </a:t>
            </a:r>
            <a:r>
              <a:rPr lang="fa-IR" dirty="0"/>
              <a:t>برای فرود با نیروی پیشرانش صفر.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0" y="0"/>
            <a:ext cx="93154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80581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"/>
            <a:ext cx="7834339" cy="671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867990" y="428604"/>
          <a:ext cx="7766411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Document" r:id="rId4" imgW="5777132" imgH="2922170" progId="Word.Document.12">
                  <p:embed/>
                </p:oleObj>
              </mc:Choice>
              <mc:Fallback>
                <p:oleObj name="Document" r:id="rId4" imgW="5777132" imgH="292217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990" y="428604"/>
                        <a:ext cx="7766411" cy="3929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163</Words>
  <Application>Microsoft Office PowerPoint</Application>
  <PresentationFormat>On-screen Show (4:3)</PresentationFormat>
  <Paragraphs>18</Paragraphs>
  <Slides>27</Slides>
  <Notes>0</Notes>
  <HiddenSlides>0</HiddenSlides>
  <MMClips>5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 Zar</vt:lpstr>
      <vt:lpstr>Calibri</vt:lpstr>
      <vt:lpstr>Nazanin</vt:lpstr>
      <vt:lpstr>Times New Roman</vt:lpstr>
      <vt:lpstr>Office Theme</vt:lpstr>
      <vt:lpstr>Document</vt:lpstr>
      <vt:lpstr> آزماش­های ضربه برای ضربه­گير و ارابه فرود هواپيما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آزمایش­های ضربه برای ضربه­گیر و ارابۀ فرود هواپیما </dc:title>
  <dc:creator>user</dc:creator>
  <cp:lastModifiedBy>Hamid Zarei</cp:lastModifiedBy>
  <cp:revision>7</cp:revision>
  <dcterms:created xsi:type="dcterms:W3CDTF">2014-12-08T06:15:17Z</dcterms:created>
  <dcterms:modified xsi:type="dcterms:W3CDTF">2020-01-04T08:02:41Z</dcterms:modified>
</cp:coreProperties>
</file>