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316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81" d="100"/>
          <a:sy n="81" d="100"/>
        </p:scale>
        <p:origin x="-11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D81F035-1A54-479D-A3C4-A25A7BCE7BCC}" type="datetimeFigureOut">
              <a:rPr lang="fa-IR" smtClean="0"/>
              <a:pPr/>
              <a:t>1436/02/08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7245F46-726C-427D-82C4-C3AD398A0ED9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1</a:t>
            </a:fld>
            <a:endParaRPr lang="fa-I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10</a:t>
            </a:fld>
            <a:endParaRPr lang="fa-I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11</a:t>
            </a:fld>
            <a:endParaRPr lang="fa-I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12</a:t>
            </a:fld>
            <a:endParaRPr lang="fa-I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13</a:t>
            </a:fld>
            <a:endParaRPr lang="fa-I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14</a:t>
            </a:fld>
            <a:endParaRPr lang="fa-I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15</a:t>
            </a:fld>
            <a:endParaRPr lang="fa-I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16</a:t>
            </a:fld>
            <a:endParaRPr lang="fa-I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17</a:t>
            </a:fld>
            <a:endParaRPr lang="fa-I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18</a:t>
            </a:fld>
            <a:endParaRPr lang="fa-I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19</a:t>
            </a:fld>
            <a:endParaRPr lang="fa-I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2</a:t>
            </a:fld>
            <a:endParaRPr lang="fa-I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20</a:t>
            </a:fld>
            <a:endParaRPr lang="fa-I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21</a:t>
            </a:fld>
            <a:endParaRPr lang="fa-I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22</a:t>
            </a:fld>
            <a:endParaRPr lang="fa-I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23</a:t>
            </a:fld>
            <a:endParaRPr lang="fa-I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24</a:t>
            </a:fld>
            <a:endParaRPr lang="fa-I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25</a:t>
            </a:fld>
            <a:endParaRPr lang="fa-I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26</a:t>
            </a:fld>
            <a:endParaRPr lang="fa-I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27</a:t>
            </a:fld>
            <a:endParaRPr lang="fa-I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28</a:t>
            </a:fld>
            <a:endParaRPr lang="fa-I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29</a:t>
            </a:fld>
            <a:endParaRPr lang="fa-I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3</a:t>
            </a:fld>
            <a:endParaRPr lang="fa-I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30</a:t>
            </a:fld>
            <a:endParaRPr lang="fa-I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31</a:t>
            </a:fld>
            <a:endParaRPr lang="fa-I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32</a:t>
            </a:fld>
            <a:endParaRPr lang="fa-I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33</a:t>
            </a:fld>
            <a:endParaRPr lang="fa-I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34</a:t>
            </a:fld>
            <a:endParaRPr lang="fa-I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35</a:t>
            </a:fld>
            <a:endParaRPr lang="fa-I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36</a:t>
            </a:fld>
            <a:endParaRPr lang="fa-I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37</a:t>
            </a:fld>
            <a:endParaRPr lang="fa-I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38</a:t>
            </a:fld>
            <a:endParaRPr lang="fa-I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39</a:t>
            </a:fld>
            <a:endParaRPr lang="fa-I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4</a:t>
            </a:fld>
            <a:endParaRPr lang="fa-I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40</a:t>
            </a:fld>
            <a:endParaRPr lang="fa-I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41</a:t>
            </a:fld>
            <a:endParaRPr lang="fa-I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42</a:t>
            </a:fld>
            <a:endParaRPr lang="fa-I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43</a:t>
            </a:fld>
            <a:endParaRPr lang="fa-I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44</a:t>
            </a:fld>
            <a:endParaRPr lang="fa-I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45</a:t>
            </a:fld>
            <a:endParaRPr lang="fa-I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46</a:t>
            </a:fld>
            <a:endParaRPr lang="fa-I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47</a:t>
            </a:fld>
            <a:endParaRPr lang="fa-I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48</a:t>
            </a:fld>
            <a:endParaRPr lang="fa-I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49</a:t>
            </a:fld>
            <a:endParaRPr lang="fa-I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5</a:t>
            </a:fld>
            <a:endParaRPr lang="fa-I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50</a:t>
            </a:fld>
            <a:endParaRPr lang="fa-I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51</a:t>
            </a:fld>
            <a:endParaRPr lang="fa-I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52</a:t>
            </a:fld>
            <a:endParaRPr lang="fa-I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6</a:t>
            </a:fld>
            <a:endParaRPr lang="fa-I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7</a:t>
            </a:fld>
            <a:endParaRPr lang="fa-I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8</a:t>
            </a:fld>
            <a:endParaRPr lang="fa-I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45F46-726C-427D-82C4-C3AD398A0ED9}" type="slidenum">
              <a:rPr lang="fa-IR" smtClean="0"/>
              <a:pPr/>
              <a:t>9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027CA-51E8-4E15-9C86-344ACAE7906C}" type="datetimeFigureOut">
              <a:rPr lang="fa-IR" smtClean="0"/>
              <a:pPr/>
              <a:t>1436/02/08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D0215-698C-4690-904A-FCE347C9DCE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027CA-51E8-4E15-9C86-344ACAE7906C}" type="datetimeFigureOut">
              <a:rPr lang="fa-IR" smtClean="0"/>
              <a:pPr/>
              <a:t>1436/02/08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D0215-698C-4690-904A-FCE347C9DCE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027CA-51E8-4E15-9C86-344ACAE7906C}" type="datetimeFigureOut">
              <a:rPr lang="fa-IR" smtClean="0"/>
              <a:pPr/>
              <a:t>1436/02/08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D0215-698C-4690-904A-FCE347C9DCE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027CA-51E8-4E15-9C86-344ACAE7906C}" type="datetimeFigureOut">
              <a:rPr lang="fa-IR" smtClean="0"/>
              <a:pPr/>
              <a:t>1436/02/08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D0215-698C-4690-904A-FCE347C9DCE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027CA-51E8-4E15-9C86-344ACAE7906C}" type="datetimeFigureOut">
              <a:rPr lang="fa-IR" smtClean="0"/>
              <a:pPr/>
              <a:t>1436/02/08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D0215-698C-4690-904A-FCE347C9DCE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027CA-51E8-4E15-9C86-344ACAE7906C}" type="datetimeFigureOut">
              <a:rPr lang="fa-IR" smtClean="0"/>
              <a:pPr/>
              <a:t>1436/02/08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D0215-698C-4690-904A-FCE347C9DCE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027CA-51E8-4E15-9C86-344ACAE7906C}" type="datetimeFigureOut">
              <a:rPr lang="fa-IR" smtClean="0"/>
              <a:pPr/>
              <a:t>1436/02/08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D0215-698C-4690-904A-FCE347C9DCE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027CA-51E8-4E15-9C86-344ACAE7906C}" type="datetimeFigureOut">
              <a:rPr lang="fa-IR" smtClean="0"/>
              <a:pPr/>
              <a:t>1436/02/08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D0215-698C-4690-904A-FCE347C9DCE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027CA-51E8-4E15-9C86-344ACAE7906C}" type="datetimeFigureOut">
              <a:rPr lang="fa-IR" smtClean="0"/>
              <a:pPr/>
              <a:t>1436/02/08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D0215-698C-4690-904A-FCE347C9DCE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027CA-51E8-4E15-9C86-344ACAE7906C}" type="datetimeFigureOut">
              <a:rPr lang="fa-IR" smtClean="0"/>
              <a:pPr/>
              <a:t>1436/02/08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D0215-698C-4690-904A-FCE347C9DCE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027CA-51E8-4E15-9C86-344ACAE7906C}" type="datetimeFigureOut">
              <a:rPr lang="fa-IR" smtClean="0"/>
              <a:pPr/>
              <a:t>1436/02/08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D0215-698C-4690-904A-FCE347C9DCE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027CA-51E8-4E15-9C86-344ACAE7906C}" type="datetimeFigureOut">
              <a:rPr lang="fa-IR" smtClean="0"/>
              <a:pPr/>
              <a:t>1436/02/08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D0215-698C-4690-904A-FCE347C9DCE7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5214950"/>
            <a:ext cx="6359081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142984"/>
            <a:ext cx="8884781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412" y="428604"/>
            <a:ext cx="8650588" cy="44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857760"/>
            <a:ext cx="8358246" cy="24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32"/>
            <a:ext cx="9001156" cy="321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2744" y="428604"/>
            <a:ext cx="747832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57430"/>
            <a:ext cx="9072626" cy="3160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14290"/>
            <a:ext cx="7124699" cy="2437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70" y="2857496"/>
            <a:ext cx="9096830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85728"/>
            <a:ext cx="743902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3500438"/>
            <a:ext cx="73247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194" y="357166"/>
            <a:ext cx="838427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04"/>
            <a:ext cx="9022942" cy="4381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14290"/>
            <a:ext cx="7372350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5572140"/>
            <a:ext cx="72866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756" y="285728"/>
            <a:ext cx="820593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357562"/>
            <a:ext cx="826450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566" y="571480"/>
            <a:ext cx="825832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285992"/>
            <a:ext cx="822545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42852"/>
            <a:ext cx="7415214" cy="2099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85727"/>
            <a:ext cx="7762879" cy="386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57166"/>
            <a:ext cx="721995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3071810"/>
            <a:ext cx="74199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357166"/>
            <a:ext cx="581977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357430"/>
            <a:ext cx="736282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14290"/>
            <a:ext cx="7324725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9150" y="842963"/>
            <a:ext cx="75057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9163" y="314325"/>
            <a:ext cx="7305675" cy="622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42852"/>
            <a:ext cx="7134224" cy="21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171700"/>
            <a:ext cx="718185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85728"/>
            <a:ext cx="729615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6775" y="57150"/>
            <a:ext cx="741045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694" y="642918"/>
            <a:ext cx="769261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10" y="214290"/>
            <a:ext cx="821436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362" y="214290"/>
            <a:ext cx="814230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238125"/>
            <a:ext cx="73152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2538" y="114300"/>
            <a:ext cx="6638925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6825" y="604838"/>
            <a:ext cx="6610350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357166"/>
            <a:ext cx="6486525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4286256"/>
            <a:ext cx="63627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1047750"/>
            <a:ext cx="64293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428604"/>
            <a:ext cx="64674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2786058"/>
            <a:ext cx="655320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85728"/>
            <a:ext cx="6353175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4643446"/>
            <a:ext cx="64674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42852"/>
            <a:ext cx="6392304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85728"/>
            <a:ext cx="667702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66"/>
            <a:ext cx="8701098" cy="4367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642918"/>
            <a:ext cx="74580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357430"/>
            <a:ext cx="742950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28604"/>
            <a:ext cx="739140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357166"/>
            <a:ext cx="74390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857364"/>
            <a:ext cx="715327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85728"/>
            <a:ext cx="73056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0"/>
            <a:ext cx="25336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642918"/>
            <a:ext cx="11525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68" y="1142984"/>
            <a:ext cx="10287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1609725"/>
            <a:ext cx="748665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42852"/>
            <a:ext cx="25908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428736"/>
            <a:ext cx="73437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42852"/>
            <a:ext cx="7172325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642918"/>
            <a:ext cx="73628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3286124"/>
            <a:ext cx="71151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500042"/>
            <a:ext cx="721042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57166"/>
            <a:ext cx="32385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428736"/>
            <a:ext cx="7343775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848" y="214290"/>
            <a:ext cx="8223379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42852"/>
            <a:ext cx="72390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2643182"/>
            <a:ext cx="35147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785794"/>
            <a:ext cx="7286625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285728"/>
            <a:ext cx="35147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2025" y="2643188"/>
            <a:ext cx="72199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622" y="500042"/>
            <a:ext cx="803280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285992"/>
            <a:ext cx="8165376" cy="2790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310" y="428604"/>
            <a:ext cx="8410655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4346" y="357166"/>
            <a:ext cx="791386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0042" y="3214686"/>
            <a:ext cx="820245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909639"/>
            <a:ext cx="9045600" cy="3948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5000636"/>
            <a:ext cx="8715436" cy="1079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52</Words>
  <Application>Microsoft Office PowerPoint</Application>
  <PresentationFormat>On-screen Show (4:3)</PresentationFormat>
  <Paragraphs>52</Paragraphs>
  <Slides>52</Slides>
  <Notes>52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16</cp:revision>
  <dcterms:created xsi:type="dcterms:W3CDTF">2013-12-14T15:16:06Z</dcterms:created>
  <dcterms:modified xsi:type="dcterms:W3CDTF">2014-11-30T20:01:22Z</dcterms:modified>
</cp:coreProperties>
</file>