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336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308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7534263-A20D-45FB-B504-65AD1A8CD4A0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D5F59C3-FE4D-47ED-BC30-C3111193AB67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2085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0303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7585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3560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3615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0068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3278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4320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45717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5739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00486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7362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8188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8694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30183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95274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76489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24297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9440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4921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71954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81156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74515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2429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4351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7797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29455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72301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51160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38604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02509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27539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39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603439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1951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80273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52913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4635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22048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508713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31617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50588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532178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09927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49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148200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50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6101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185239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51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84673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52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8566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0045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8941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7342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F59C3-FE4D-47ED-BC30-C3111193AB67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1032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AD207-2AC2-440B-841E-8B6EF146E84D}" type="datetimeFigureOut">
              <a:rPr lang="fa-IR" smtClean="0"/>
              <a:pPr/>
              <a:t>25/06/1442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98BE8-23F7-4C2D-87D8-C702156C8B14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bbreviations.com/term/4475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2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8812718" cy="2352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576" y="3152750"/>
            <a:ext cx="67818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88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251520" y="5229200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baseline="30000" dirty="0" smtClean="0"/>
              <a:t>17 Collapse </a:t>
            </a:r>
            <a:r>
              <a:rPr lang="en-US" sz="2400" b="1" baseline="30000" dirty="0"/>
              <a:t>pressure: The outside-of differential pressure that causes structural failure</a:t>
            </a:r>
            <a:r>
              <a:rPr lang="en-US" baseline="30000" dirty="0"/>
              <a:t>.</a:t>
            </a: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282802" y="5877272"/>
            <a:ext cx="55853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hlinkClick r:id="rId4"/>
              </a:rPr>
              <a:t>PSID</a:t>
            </a:r>
            <a:r>
              <a:rPr lang="en-US" dirty="0" smtClean="0"/>
              <a:t>: Pounds </a:t>
            </a:r>
            <a:r>
              <a:rPr lang="en-US" dirty="0"/>
              <a:t>Per Square Inch, Differential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90487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28934"/>
            <a:ext cx="8929718" cy="262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786842" cy="173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0"/>
            <a:ext cx="90868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643966" cy="384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72008"/>
            <a:ext cx="8929718" cy="197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9001156" cy="190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28868"/>
            <a:ext cx="906047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9" y="4572008"/>
            <a:ext cx="8786841" cy="200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8858280" cy="585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" y="214290"/>
            <a:ext cx="91249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9029730" cy="192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58280" cy="620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8858280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91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619841" cy="247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286124"/>
            <a:ext cx="8439176" cy="195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57166"/>
            <a:ext cx="37719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571612"/>
            <a:ext cx="8839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47" y="3045582"/>
            <a:ext cx="8620153" cy="381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8858280" cy="593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52"/>
            <a:ext cx="85820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400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1"/>
            <a:ext cx="8929718" cy="403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223" y="332656"/>
            <a:ext cx="8911332" cy="575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" y="142852"/>
            <a:ext cx="912495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44248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" y="142853"/>
            <a:ext cx="8920193" cy="5460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332" y="357166"/>
            <a:ext cx="8966668" cy="533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715404" cy="304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80" y="3571877"/>
            <a:ext cx="9027616" cy="21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929718" cy="39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56" y="4357694"/>
            <a:ext cx="8977344" cy="108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16632"/>
            <a:ext cx="8115300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76225"/>
            <a:ext cx="8143875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14290"/>
            <a:ext cx="23050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642918"/>
            <a:ext cx="675322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154658"/>
            <a:ext cx="7389608" cy="228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5473" y="2565597"/>
            <a:ext cx="7253910" cy="4283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0"/>
            <a:ext cx="7962911" cy="353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143380"/>
            <a:ext cx="82010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234007"/>
            <a:ext cx="7991502" cy="660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3728" y="142666"/>
            <a:ext cx="67437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57166"/>
            <a:ext cx="2162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357298"/>
            <a:ext cx="42386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928802"/>
            <a:ext cx="63150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7693" y="548680"/>
            <a:ext cx="51455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4939" y="1484784"/>
            <a:ext cx="271011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8534" y="2276872"/>
            <a:ext cx="18954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9094" y="270892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3724" y="3022572"/>
            <a:ext cx="25908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62359" y="3514936"/>
            <a:ext cx="17716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38119" y="3939947"/>
            <a:ext cx="15525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33344" y="4365104"/>
            <a:ext cx="1657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557386" y="4869160"/>
            <a:ext cx="8229600" cy="900106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</a:rPr>
              <a:t>الزامات موارد فوق همانند الزامات ذكر شده در بخش 5-1 مي باشد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833495"/>
            <a:ext cx="91059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3789040"/>
            <a:ext cx="8643966" cy="258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1880" y="260648"/>
            <a:ext cx="23907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14290"/>
            <a:ext cx="65151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285720" y="4357694"/>
            <a:ext cx="8229600" cy="900106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</a:rPr>
              <a:t>كليه الزامات بخش 5-1 بايد براي اين حالت تكرار شود.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88640"/>
            <a:ext cx="6534150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14290"/>
            <a:ext cx="21621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785794"/>
            <a:ext cx="63531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2357430"/>
            <a:ext cx="66484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4929198"/>
            <a:ext cx="63912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14290"/>
            <a:ext cx="65627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786058"/>
            <a:ext cx="64960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374745"/>
            <a:ext cx="64389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696" y="4857759"/>
            <a:ext cx="64960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60648"/>
            <a:ext cx="6324600" cy="639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7704" y="216927"/>
            <a:ext cx="656272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2004" y="285728"/>
            <a:ext cx="63150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704" y="2285992"/>
            <a:ext cx="64293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85728"/>
            <a:ext cx="62960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2500306"/>
            <a:ext cx="65151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57166"/>
            <a:ext cx="63817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286256"/>
            <a:ext cx="64389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00544"/>
            <a:ext cx="8035256" cy="675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85728"/>
            <a:ext cx="63722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590800"/>
            <a:ext cx="6477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57166"/>
            <a:ext cx="24669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000108"/>
            <a:ext cx="42862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42852"/>
            <a:ext cx="64008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762500"/>
            <a:ext cx="30670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285992"/>
            <a:ext cx="2286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476672"/>
            <a:ext cx="8590295" cy="563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32656"/>
            <a:ext cx="876885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041580"/>
              </p:ext>
            </p:extLst>
          </p:nvPr>
        </p:nvGraphicFramePr>
        <p:xfrm>
          <a:off x="536575" y="4430713"/>
          <a:ext cx="8434388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5" imgW="5832605" imgH="641541" progId="Word.Document.12">
                  <p:embed/>
                </p:oleObj>
              </mc:Choice>
              <mc:Fallback>
                <p:oleObj name="Document" r:id="rId5" imgW="5832605" imgH="641541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4430713"/>
                        <a:ext cx="8434388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8720"/>
            <a:ext cx="89087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870444"/>
              </p:ext>
            </p:extLst>
          </p:nvPr>
        </p:nvGraphicFramePr>
        <p:xfrm>
          <a:off x="107504" y="4509120"/>
          <a:ext cx="8056067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4" imgW="5832605" imgH="828748" progId="Word.Document.12">
                  <p:embed/>
                </p:oleObj>
              </mc:Choice>
              <mc:Fallback>
                <p:oleObj name="Document" r:id="rId4" imgW="5832605" imgH="828748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509120"/>
                        <a:ext cx="8056067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715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90"/>
            <a:ext cx="9001156" cy="209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16832"/>
            <a:ext cx="9144000" cy="471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95</Words>
  <Application>Microsoft Office PowerPoint</Application>
  <PresentationFormat>On-screen Show (4:3)</PresentationFormat>
  <Paragraphs>55</Paragraphs>
  <Slides>52</Slides>
  <Notes>51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B Nazanin</vt:lpstr>
      <vt:lpstr>Calibri</vt:lpstr>
      <vt:lpstr>Times New Roman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Hamid Zarei</cp:lastModifiedBy>
  <cp:revision>20</cp:revision>
  <dcterms:created xsi:type="dcterms:W3CDTF">2013-11-23T09:34:23Z</dcterms:created>
  <dcterms:modified xsi:type="dcterms:W3CDTF">2021-02-07T11:39:13Z</dcterms:modified>
</cp:coreProperties>
</file>